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8" r:id="rId8"/>
    <p:sldId id="261" r:id="rId9"/>
    <p:sldId id="262" r:id="rId10"/>
    <p:sldId id="263" r:id="rId11"/>
    <p:sldId id="266" r:id="rId12"/>
    <p:sldId id="265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30"/>
    <p:restoredTop sz="94745"/>
  </p:normalViewPr>
  <p:slideViewPr>
    <p:cSldViewPr snapToGrid="0" snapToObjects="1">
      <p:cViewPr varScale="1">
        <p:scale>
          <a:sx n="109" d="100"/>
          <a:sy n="109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8532" y="1061114"/>
            <a:ext cx="10318418" cy="4394988"/>
          </a:xfrm>
        </p:spPr>
        <p:txBody>
          <a:bodyPr/>
          <a:lstStyle/>
          <a:p>
            <a:r>
              <a:rPr lang="en-US" dirty="0" err="1"/>
              <a:t>Beerazon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18451" y="5647300"/>
            <a:ext cx="14509824" cy="1656607"/>
          </a:xfrm>
        </p:spPr>
        <p:txBody>
          <a:bodyPr>
            <a:normAutofit/>
          </a:bodyPr>
          <a:lstStyle/>
          <a:p>
            <a:r>
              <a:rPr lang="en-US" dirty="0"/>
              <a:t>Steven Freed</a:t>
            </a:r>
          </a:p>
          <a:p>
            <a:r>
              <a:rPr lang="en-US" dirty="0"/>
              <a:t>John </a:t>
            </a:r>
            <a:r>
              <a:rPr lang="en-US" dirty="0" err="1"/>
              <a:t>sweeney</a:t>
            </a:r>
            <a:endParaRPr lang="en-US" dirty="0"/>
          </a:p>
          <a:p>
            <a:r>
              <a:rPr lang="en-US" dirty="0"/>
              <a:t>Denny </a:t>
            </a:r>
            <a:r>
              <a:rPr lang="en-US" dirty="0" err="1"/>
              <a:t>sabu</a:t>
            </a:r>
            <a:endParaRPr lang="en-US" dirty="0"/>
          </a:p>
          <a:p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-4807227" y="6029696"/>
            <a:ext cx="14509824" cy="1656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336</a:t>
            </a:r>
          </a:p>
          <a:p>
            <a:r>
              <a:rPr lang="en-US" dirty="0" err="1"/>
              <a:t>BeerbardrinkerPlus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62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360294"/>
            <a:ext cx="10178322" cy="3593591"/>
          </a:xfrm>
        </p:spPr>
        <p:txBody>
          <a:bodyPr>
            <a:normAutofit/>
          </a:bodyPr>
          <a:lstStyle/>
          <a:p>
            <a:r>
              <a:rPr lang="en-US" sz="2800" dirty="0"/>
              <a:t>Utilized the extremely popular React Framework to gain experience with the MERN Stack used in the web development industry.</a:t>
            </a:r>
          </a:p>
          <a:p>
            <a:r>
              <a:rPr lang="en-US" sz="2800" dirty="0"/>
              <a:t>React Framework allowed access to a wide array of open source libraries to assist with graphing of data. </a:t>
            </a:r>
          </a:p>
          <a:p>
            <a:r>
              <a:rPr lang="en-US" sz="2800" dirty="0"/>
              <a:t>Allowed for rapid development and testing before deploying.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7345" y1="43125" x2="47345" y2="43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9799" y="160020"/>
            <a:ext cx="3107887" cy="220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15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reactstrap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rmAutofit/>
          </a:bodyPr>
          <a:lstStyle/>
          <a:p>
            <a:r>
              <a:rPr lang="en-US" sz="2400" dirty="0"/>
              <a:t>To improve the visuals of our overall project, we turned first to </a:t>
            </a:r>
            <a:r>
              <a:rPr lang="en-US" sz="2400" dirty="0" err="1"/>
              <a:t>reactstrap</a:t>
            </a:r>
            <a:r>
              <a:rPr lang="en-US" sz="2400" dirty="0"/>
              <a:t>. </a:t>
            </a:r>
          </a:p>
          <a:p>
            <a:r>
              <a:rPr lang="en-US" sz="2400" dirty="0"/>
              <a:t>Using the </a:t>
            </a:r>
            <a:r>
              <a:rPr lang="en-US" sz="2400" dirty="0" err="1"/>
              <a:t>reactstrap</a:t>
            </a:r>
            <a:r>
              <a:rPr lang="en-US" sz="2400" dirty="0"/>
              <a:t> components significantly improved the style of our website, making it look modern and sleek.</a:t>
            </a:r>
          </a:p>
          <a:p>
            <a:r>
              <a:rPr lang="en-US" sz="2400" dirty="0"/>
              <a:t>Without </a:t>
            </a:r>
            <a:r>
              <a:rPr lang="en-US" sz="2400" dirty="0" err="1"/>
              <a:t>reactstrap</a:t>
            </a:r>
            <a:r>
              <a:rPr lang="en-US" sz="2400" dirty="0"/>
              <a:t>, we would’ve had to style each item using only CSS which would take up many hours of development time.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4754451"/>
            <a:ext cx="9711690" cy="22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71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</a:t>
            </a:r>
            <a:r>
              <a:rPr lang="mr-IN" dirty="0"/>
              <a:t>–</a:t>
            </a:r>
            <a:r>
              <a:rPr lang="en-US" dirty="0"/>
              <a:t> representing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436876"/>
            <a:ext cx="7172232" cy="3593591"/>
          </a:xfrm>
        </p:spPr>
        <p:txBody>
          <a:bodyPr/>
          <a:lstStyle/>
          <a:p>
            <a:r>
              <a:rPr lang="en-US" sz="2400" dirty="0"/>
              <a:t>To effectively plot our data on graphs, we turned to the massive open source libraries available for React. </a:t>
            </a:r>
          </a:p>
          <a:p>
            <a:r>
              <a:rPr lang="en-US" sz="2400" dirty="0"/>
              <a:t>The Uber ‘react-vis’ library suited our needs nicely.</a:t>
            </a:r>
          </a:p>
          <a:p>
            <a:r>
              <a:rPr lang="en-US" sz="2400" dirty="0"/>
              <a:t>Ran into some problems regarding poor documentation.</a:t>
            </a:r>
          </a:p>
          <a:p>
            <a:r>
              <a:rPr lang="en-US" sz="2400" dirty="0"/>
              <a:t>Problems aside, configuring the graphs and populating them was fairly straight forward.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910" y="2436876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45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180011"/>
            <a:ext cx="10178322" cy="3593591"/>
          </a:xfrm>
        </p:spPr>
        <p:txBody>
          <a:bodyPr>
            <a:normAutofit/>
          </a:bodyPr>
          <a:lstStyle/>
          <a:p>
            <a:r>
              <a:rPr lang="en-US" sz="2400" dirty="0"/>
              <a:t>Tried to deploy frontend on Amazon S3 and backend on Amazon EC2, however, we ran into major problems allowing permissions for cross-server communications. </a:t>
            </a:r>
          </a:p>
          <a:p>
            <a:r>
              <a:rPr lang="en-US" sz="2400" dirty="0"/>
              <a:t>After much trial and error, we decided to host the frontend on EC2 at port 3000 and the backend at port 5000. </a:t>
            </a:r>
          </a:p>
          <a:p>
            <a:r>
              <a:rPr lang="en-US" sz="2400" dirty="0"/>
              <a:t>This allowed for a seamless transfer of information, and error free.</a:t>
            </a:r>
          </a:p>
        </p:txBody>
      </p:sp>
      <p:pic>
        <p:nvPicPr>
          <p:cNvPr id="1026" name="Picture 2" descr="https://cdn-images-1.medium.com/max/1600/1*Ff84x9Y-7PPWStblMhpFH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455" y="4526280"/>
            <a:ext cx="5561299" cy="221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358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20191"/>
            <a:ext cx="10178322" cy="4537709"/>
          </a:xfrm>
        </p:spPr>
        <p:txBody>
          <a:bodyPr>
            <a:normAutofit/>
          </a:bodyPr>
          <a:lstStyle/>
          <a:p>
            <a:r>
              <a:rPr lang="en-US" sz="2400" dirty="0"/>
              <a:t>Database</a:t>
            </a:r>
          </a:p>
          <a:p>
            <a:pPr lvl="1"/>
            <a:r>
              <a:rPr lang="en-US" sz="2000" dirty="0"/>
              <a:t>ER Diagram </a:t>
            </a:r>
          </a:p>
          <a:p>
            <a:pPr lvl="1"/>
            <a:r>
              <a:rPr lang="en-US" sz="2000" dirty="0"/>
              <a:t>Schema</a:t>
            </a:r>
          </a:p>
          <a:p>
            <a:pPr lvl="1"/>
            <a:r>
              <a:rPr lang="en-US" sz="2000" dirty="0"/>
              <a:t>Data Generation</a:t>
            </a:r>
          </a:p>
          <a:p>
            <a:r>
              <a:rPr lang="en-US" sz="2400" dirty="0"/>
              <a:t>Backend</a:t>
            </a:r>
          </a:p>
          <a:p>
            <a:pPr lvl="1"/>
            <a:r>
              <a:rPr lang="en-US" sz="2000" dirty="0"/>
              <a:t>API endpoint</a:t>
            </a:r>
          </a:p>
          <a:p>
            <a:pPr lvl="1"/>
            <a:r>
              <a:rPr lang="en-US" sz="2000" dirty="0"/>
              <a:t>Serving requests from EC2</a:t>
            </a:r>
          </a:p>
          <a:p>
            <a:r>
              <a:rPr lang="en-US" sz="2400" dirty="0"/>
              <a:t>Frontend </a:t>
            </a:r>
          </a:p>
          <a:p>
            <a:pPr lvl="1"/>
            <a:r>
              <a:rPr lang="en-US" sz="2000" dirty="0"/>
              <a:t>Deployment on EC2 </a:t>
            </a:r>
          </a:p>
          <a:p>
            <a:pPr lvl="1"/>
            <a:r>
              <a:rPr lang="en-US" sz="2000" dirty="0"/>
              <a:t>Styling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70" y="1874517"/>
            <a:ext cx="3187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14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mr-IN" dirty="0"/>
              <a:t>–</a:t>
            </a:r>
            <a:r>
              <a:rPr lang="en-US" dirty="0"/>
              <a:t> ER diagram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7D5681-4C58-7E4F-9404-D6D9FF046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107" y="1357924"/>
            <a:ext cx="7081464" cy="508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20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mr-IN" dirty="0"/>
              <a:t>–</a:t>
            </a:r>
            <a:r>
              <a:rPr lang="en-US" dirty="0"/>
              <a:t> Relational Schema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D88DA-FBE0-1A42-B864-CDCF9AE1B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185" y="1675963"/>
            <a:ext cx="3993308" cy="481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61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mr-IN" dirty="0"/>
              <a:t>–</a:t>
            </a:r>
            <a:r>
              <a:rPr lang="en-US" dirty="0"/>
              <a:t> data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724298"/>
            <a:ext cx="10178322" cy="3593591"/>
          </a:xfrm>
        </p:spPr>
        <p:txBody>
          <a:bodyPr>
            <a:noAutofit/>
          </a:bodyPr>
          <a:lstStyle/>
          <a:p>
            <a:r>
              <a:rPr lang="en-US" sz="2400" dirty="0"/>
              <a:t>We were first tasked with creating data to populate our data base with the needed information such as</a:t>
            </a:r>
          </a:p>
          <a:p>
            <a:pPr lvl="1"/>
            <a:r>
              <a:rPr lang="en-US" sz="2400" dirty="0"/>
              <a:t>Drinkers</a:t>
            </a:r>
          </a:p>
          <a:p>
            <a:pPr lvl="1"/>
            <a:r>
              <a:rPr lang="en-US" sz="2400" dirty="0"/>
              <a:t>Bars</a:t>
            </a:r>
          </a:p>
          <a:p>
            <a:pPr lvl="1"/>
            <a:r>
              <a:rPr lang="en-US" sz="2400" dirty="0"/>
              <a:t>Beers</a:t>
            </a:r>
          </a:p>
          <a:p>
            <a:r>
              <a:rPr lang="en-US" sz="2400" dirty="0"/>
              <a:t>To generate our data we used many resources that were at our disposal including</a:t>
            </a:r>
          </a:p>
          <a:p>
            <a:pPr lvl="1"/>
            <a:r>
              <a:rPr lang="en-US" sz="2400" dirty="0"/>
              <a:t>Online name, address, phone number generators</a:t>
            </a:r>
          </a:p>
          <a:p>
            <a:pPr lvl="1"/>
            <a:r>
              <a:rPr lang="en-US" sz="2400" dirty="0"/>
              <a:t>Actual real world data of  top 100 bars in the world</a:t>
            </a:r>
          </a:p>
          <a:p>
            <a:pPr lvl="1"/>
            <a:r>
              <a:rPr lang="en-US" sz="2400" dirty="0"/>
              <a:t>Factious data such as dates, prices, and transactions time</a:t>
            </a:r>
          </a:p>
        </p:txBody>
      </p:sp>
    </p:spTree>
    <p:extLst>
      <p:ext uri="{BB962C8B-B14F-4D97-AF65-F5344CB8AC3E}">
        <p14:creationId xmlns:p14="http://schemas.microsoft.com/office/powerpoint/2010/main" val="632753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mr-IN" dirty="0"/>
              <a:t>–</a:t>
            </a:r>
            <a:r>
              <a:rPr lang="en-US" dirty="0"/>
              <a:t> data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972492"/>
            <a:ext cx="9982379" cy="3593591"/>
          </a:xfrm>
        </p:spPr>
        <p:txBody>
          <a:bodyPr>
            <a:noAutofit/>
          </a:bodyPr>
          <a:lstStyle/>
          <a:p>
            <a:r>
              <a:rPr lang="en-US" sz="2400" dirty="0"/>
              <a:t>The creation of the fictitious data was achieved through programs using a variety of languages that were suited based on specific needs, languages like</a:t>
            </a:r>
          </a:p>
          <a:p>
            <a:pPr lvl="1"/>
            <a:r>
              <a:rPr lang="en-US" sz="2400" dirty="0"/>
              <a:t>JAVA</a:t>
            </a:r>
          </a:p>
          <a:p>
            <a:pPr lvl="1"/>
            <a:r>
              <a:rPr lang="en-US" sz="2400" dirty="0"/>
              <a:t>C++</a:t>
            </a:r>
          </a:p>
          <a:p>
            <a:pPr lvl="1"/>
            <a:r>
              <a:rPr lang="en-US" sz="2400" dirty="0"/>
              <a:t>Python</a:t>
            </a:r>
          </a:p>
          <a:p>
            <a:r>
              <a:rPr lang="en-US" sz="2400" dirty="0"/>
              <a:t>Many tables were dependent on the production of there tables and our programs needed to take these prerequisite tables as input to properly generate the current table  </a:t>
            </a:r>
          </a:p>
          <a:p>
            <a:pPr lvl="1"/>
            <a:r>
              <a:rPr lang="en-US" sz="2400" dirty="0"/>
              <a:t>Example: the program for generating bills took the bill_items table as input</a:t>
            </a:r>
          </a:p>
        </p:txBody>
      </p:sp>
    </p:spTree>
    <p:extLst>
      <p:ext uri="{BB962C8B-B14F-4D97-AF65-F5344CB8AC3E}">
        <p14:creationId xmlns:p14="http://schemas.microsoft.com/office/powerpoint/2010/main" val="1985235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mr-IN" dirty="0"/>
              <a:t>–</a:t>
            </a:r>
            <a:r>
              <a:rPr lang="en-US" dirty="0"/>
              <a:t> data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045419"/>
            <a:ext cx="6184820" cy="3593591"/>
          </a:xfrm>
        </p:spPr>
        <p:txBody>
          <a:bodyPr>
            <a:noAutofit/>
          </a:bodyPr>
          <a:lstStyle/>
          <a:p>
            <a:r>
              <a:rPr lang="en-US" sz="2400" dirty="0"/>
              <a:t>These programs would output the correct table information in the form of CSV files that we would then import into our database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Furthermore our data generating programs were an integral part of this project as it is how we enforced our constraints on the initial data</a:t>
            </a:r>
          </a:p>
        </p:txBody>
      </p:sp>
      <p:pic>
        <p:nvPicPr>
          <p:cNvPr id="1026" name="Picture 2" descr="Image result for C++">
            <a:extLst>
              <a:ext uri="{FF2B5EF4-FFF2-40B4-BE49-F238E27FC236}">
                <a16:creationId xmlns:a16="http://schemas.microsoft.com/office/drawing/2014/main" id="{EFED18CA-EDE0-475C-BE26-FAD21A218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115" y="1987420"/>
            <a:ext cx="3299991" cy="370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44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endpoint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Autofit/>
          </a:bodyPr>
          <a:lstStyle/>
          <a:p>
            <a:r>
              <a:rPr lang="en-US" dirty="0"/>
              <a:t>Created using </a:t>
            </a:r>
            <a:r>
              <a:rPr lang="en-US" dirty="0" err="1"/>
              <a:t>Node.js</a:t>
            </a:r>
            <a:r>
              <a:rPr lang="en-US" dirty="0"/>
              <a:t> and the Express framework</a:t>
            </a:r>
          </a:p>
          <a:p>
            <a:pPr lvl="1"/>
            <a:r>
              <a:rPr lang="en-US" sz="2000" dirty="0"/>
              <a:t>Light and flexible </a:t>
            </a:r>
          </a:p>
          <a:p>
            <a:pPr lvl="1"/>
            <a:r>
              <a:rPr lang="en-US" sz="2000" dirty="0"/>
              <a:t>Handling API requests</a:t>
            </a:r>
          </a:p>
          <a:p>
            <a:pPr lvl="1"/>
            <a:r>
              <a:rPr lang="en-US" sz="2000" dirty="0"/>
              <a:t>Keeping a secure connection to MySQL using a </a:t>
            </a:r>
            <a:r>
              <a:rPr lang="en-US" sz="2000" dirty="0" err="1"/>
              <a:t>config</a:t>
            </a:r>
            <a:r>
              <a:rPr lang="en-US" sz="2000" dirty="0"/>
              <a:t> file with our AWS RDS data</a:t>
            </a:r>
          </a:p>
          <a:p>
            <a:r>
              <a:rPr lang="en-US" dirty="0"/>
              <a:t>Using CORS (Cross Origin Resource Sharing) in order to communicate with our frontend</a:t>
            </a:r>
          </a:p>
          <a:p>
            <a:pPr lvl="1"/>
            <a:r>
              <a:rPr lang="en-US" sz="2000" dirty="0"/>
              <a:t>The React Fetch API required us to use CORS </a:t>
            </a:r>
          </a:p>
          <a:p>
            <a:r>
              <a:rPr lang="en-US" dirty="0"/>
              <a:t>API Endpoints for each MySQL transaction and query</a:t>
            </a:r>
          </a:p>
          <a:p>
            <a:r>
              <a:rPr lang="en-US" dirty="0"/>
              <a:t>YAML file </a:t>
            </a:r>
          </a:p>
          <a:p>
            <a:pPr lvl="1"/>
            <a:r>
              <a:rPr lang="en-US" sz="2000" dirty="0"/>
              <a:t>To keep documentation for our API allowing us to easily figure out what each endpoint does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17AF6-E6F1-CB46-9E86-B384E1BD31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53" b="92537" l="3288" r="94521">
                        <a14:foregroundMark x1="14247" y1="27363" x2="14247" y2="27363"/>
                        <a14:foregroundMark x1="32055" y1="25871" x2="32055" y2="25871"/>
                        <a14:foregroundMark x1="45205" y1="25373" x2="45205" y2="25373"/>
                        <a14:foregroundMark x1="59726" y1="37313" x2="59726" y2="37313"/>
                        <a14:foregroundMark x1="76712" y1="28856" x2="76712" y2="28856"/>
                        <a14:foregroundMark x1="77260" y1="32836" x2="77260" y2="32836"/>
                        <a14:foregroundMark x1="79178" y1="38308" x2="79178" y2="38308"/>
                        <a14:foregroundMark x1="79178" y1="28856" x2="79178" y2="28856"/>
                        <a14:foregroundMark x1="80548" y1="26866" x2="80548" y2="26866"/>
                        <a14:foregroundMark x1="81096" y1="25871" x2="81096" y2="25871"/>
                        <a14:foregroundMark x1="80548" y1="23383" x2="80548" y2="23383"/>
                        <a14:foregroundMark x1="79178" y1="23383" x2="79178" y2="23383"/>
                        <a14:foregroundMark x1="75068" y1="22886" x2="75068" y2="22886"/>
                        <a14:foregroundMark x1="72055" y1="26866" x2="72055" y2="26866"/>
                        <a14:foregroundMark x1="72877" y1="31841" x2="72877" y2="31841"/>
                        <a14:foregroundMark x1="72877" y1="36816" x2="72877" y2="36816"/>
                        <a14:foregroundMark x1="75068" y1="37313" x2="75068" y2="37313"/>
                        <a14:foregroundMark x1="75068" y1="26866" x2="75068" y2="26866"/>
                        <a14:foregroundMark x1="75068" y1="25871" x2="75068" y2="25871"/>
                        <a14:foregroundMark x1="85753" y1="63682" x2="85753" y2="63682"/>
                        <a14:foregroundMark x1="74521" y1="59701" x2="74521" y2="59701"/>
                        <a14:foregroundMark x1="63562" y1="62687" x2="63562" y2="62687"/>
                        <a14:foregroundMark x1="58630" y1="62189" x2="58630" y2="62189"/>
                        <a14:foregroundMark x1="49589" y1="62189" x2="49589" y2="62189"/>
                        <a14:foregroundMark x1="94521" y1="80597" x2="94521" y2="80597"/>
                        <a14:foregroundMark x1="32055" y1="62687" x2="32055" y2="62687"/>
                        <a14:foregroundMark x1="32055" y1="68657" x2="32055" y2="68657"/>
                        <a14:foregroundMark x1="32329" y1="66667" x2="32329" y2="66667"/>
                        <a14:foregroundMark x1="26027" y1="65174" x2="26027" y2="65174"/>
                        <a14:foregroundMark x1="23562" y1="72139" x2="23562" y2="72139"/>
                        <a14:foregroundMark x1="12603" y1="62687" x2="12603" y2="62687"/>
                        <a14:foregroundMark x1="12603" y1="59701" x2="12603" y2="59701"/>
                        <a14:foregroundMark x1="3288" y1="72637" x2="3288" y2="72637"/>
                        <a14:foregroundMark x1="94521" y1="78109" x2="94521" y2="78109"/>
                        <a14:foregroundMark x1="31233" y1="92537" x2="31233" y2="925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38527" y="1023303"/>
            <a:ext cx="3091473" cy="170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7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</a:t>
            </a:r>
            <a:r>
              <a:rPr lang="mr-IN" dirty="0"/>
              <a:t>–</a:t>
            </a:r>
            <a:r>
              <a:rPr lang="en-US" dirty="0"/>
              <a:t> sending requests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005075"/>
          </a:xfrm>
        </p:spPr>
        <p:txBody>
          <a:bodyPr/>
          <a:lstStyle/>
          <a:p>
            <a:r>
              <a:rPr lang="en-US" sz="2800" dirty="0"/>
              <a:t>Fetch API</a:t>
            </a:r>
          </a:p>
          <a:p>
            <a:pPr lvl="1"/>
            <a:r>
              <a:rPr lang="en-US" sz="2800" dirty="0"/>
              <a:t>Mozilla </a:t>
            </a:r>
            <a:r>
              <a:rPr lang="en-US" sz="2800" dirty="0" err="1"/>
              <a:t>api</a:t>
            </a:r>
            <a:r>
              <a:rPr lang="en-US" sz="2800" dirty="0"/>
              <a:t> built into the React Framework</a:t>
            </a:r>
          </a:p>
          <a:p>
            <a:pPr lvl="1"/>
            <a:r>
              <a:rPr lang="en-US" sz="2800" dirty="0"/>
              <a:t>POST and GET requests</a:t>
            </a:r>
          </a:p>
          <a:p>
            <a:pPr lvl="1"/>
            <a:r>
              <a:rPr lang="en-US" sz="2800" dirty="0"/>
              <a:t>JSON data in the body for POSTS</a:t>
            </a:r>
          </a:p>
          <a:p>
            <a:pPr lvl="1"/>
            <a:r>
              <a:rPr lang="en-US" sz="2800" dirty="0"/>
              <a:t>JSON for GETS</a:t>
            </a:r>
          </a:p>
          <a:p>
            <a:r>
              <a:rPr lang="en-US" sz="2800" dirty="0"/>
              <a:t>Parsing JSON returned data</a:t>
            </a:r>
          </a:p>
          <a:p>
            <a:pPr lvl="1"/>
            <a:r>
              <a:rPr lang="en-US" sz="2800" dirty="0"/>
              <a:t>Using arrays, very easy in JavaScript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31A05-C73C-3341-8C10-4CDB90B0B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025" y="5282873"/>
            <a:ext cx="3031975" cy="119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38818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158</TotalTime>
  <Words>584</Words>
  <Application>Microsoft Macintosh PowerPoint</Application>
  <PresentationFormat>Widescreen</PresentationFormat>
  <Paragraphs>75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Gill Sans MT</vt:lpstr>
      <vt:lpstr>Impact</vt:lpstr>
      <vt:lpstr>Mangal</vt:lpstr>
      <vt:lpstr>Badge</vt:lpstr>
      <vt:lpstr>Beerazon</vt:lpstr>
      <vt:lpstr>Project outline</vt:lpstr>
      <vt:lpstr>Database – ER diagram </vt:lpstr>
      <vt:lpstr>Database – Relational Schema </vt:lpstr>
      <vt:lpstr>Database – data generation</vt:lpstr>
      <vt:lpstr>Database – data generation</vt:lpstr>
      <vt:lpstr>Database – data generation</vt:lpstr>
      <vt:lpstr>Backend – api endpoint</vt:lpstr>
      <vt:lpstr>frontend – sending requests </vt:lpstr>
      <vt:lpstr>Frontend  </vt:lpstr>
      <vt:lpstr>Frontend – reactstrap </vt:lpstr>
      <vt:lpstr>Frontend – representing data</vt:lpstr>
      <vt:lpstr>deployment 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Beerazon</dc:title>
  <dc:creator>Denny Sabu 1</dc:creator>
  <cp:lastModifiedBy>Microsoft Office User</cp:lastModifiedBy>
  <cp:revision>28</cp:revision>
  <dcterms:created xsi:type="dcterms:W3CDTF">2018-11-18T17:24:25Z</dcterms:created>
  <dcterms:modified xsi:type="dcterms:W3CDTF">2018-11-19T03:28:34Z</dcterms:modified>
</cp:coreProperties>
</file>